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E2155-6839-BA5A-47A5-17CA4392C58B}" v="2" dt="2026-05-14T18:13:43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6301"/>
  </p:normalViewPr>
  <p:slideViewPr>
    <p:cSldViewPr snapToGrid="0">
      <p:cViewPr varScale="1">
        <p:scale>
          <a:sx n="106" d="100"/>
          <a:sy n="106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h Sykes" userId="S::jsykes@berkshirecc.edu::1290a401-9ffd-4977-b479-fed1a716af21" providerId="AD" clId="Web-{779E2155-6839-BA5A-47A5-17CA4392C58B}"/>
    <pc:docChg chg="modSld">
      <pc:chgData name="Jonah Sykes" userId="S::jsykes@berkshirecc.edu::1290a401-9ffd-4977-b479-fed1a716af21" providerId="AD" clId="Web-{779E2155-6839-BA5A-47A5-17CA4392C58B}" dt="2026-05-14T18:13:43.002" v="1" actId="20577"/>
      <pc:docMkLst>
        <pc:docMk/>
      </pc:docMkLst>
      <pc:sldChg chg="modSp">
        <pc:chgData name="Jonah Sykes" userId="S::jsykes@berkshirecc.edu::1290a401-9ffd-4977-b479-fed1a716af21" providerId="AD" clId="Web-{779E2155-6839-BA5A-47A5-17CA4392C58B}" dt="2026-05-14T18:13:43.002" v="1" actId="20577"/>
        <pc:sldMkLst>
          <pc:docMk/>
          <pc:sldMk cId="109857222" sldId="256"/>
        </pc:sldMkLst>
        <pc:spChg chg="mod">
          <ac:chgData name="Jonah Sykes" userId="S::jsykes@berkshirecc.edu::1290a401-9ffd-4977-b479-fed1a716af21" providerId="AD" clId="Web-{779E2155-6839-BA5A-47A5-17CA4392C58B}" dt="2026-05-14T18:13:43.002" v="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Shua Visser" userId="a6c2d2de-d465-4af3-b7e2-0c9f5a59f5db" providerId="ADAL" clId="{D179DA48-EEA3-555C-AE04-A4119B14FBA3}"/>
    <pc:docChg chg="undo custSel addSld modSld modMainMaster">
      <pc:chgData name="Shua Visser" userId="a6c2d2de-d465-4af3-b7e2-0c9f5a59f5db" providerId="ADAL" clId="{D179DA48-EEA3-555C-AE04-A4119B14FBA3}" dt="2026-05-08T16:02:02.527" v="1391" actId="113"/>
      <pc:docMkLst>
        <pc:docMk/>
      </pc:docMkLst>
      <pc:sldChg chg="addSp delSp modSp mod">
        <pc:chgData name="Shua Visser" userId="a6c2d2de-d465-4af3-b7e2-0c9f5a59f5db" providerId="ADAL" clId="{D179DA48-EEA3-555C-AE04-A4119B14FBA3}" dt="2026-05-08T16:01:13.651" v="1360" actId="255"/>
        <pc:sldMkLst>
          <pc:docMk/>
          <pc:sldMk cId="109857222" sldId="256"/>
        </pc:sldMkLst>
        <pc:spChg chg="mod">
          <ac:chgData name="Shua Visser" userId="a6c2d2de-d465-4af3-b7e2-0c9f5a59f5db" providerId="ADAL" clId="{D179DA48-EEA3-555C-AE04-A4119B14FBA3}" dt="2026-05-08T16:01:13.651" v="1360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hua Visser" userId="a6c2d2de-d465-4af3-b7e2-0c9f5a59f5db" providerId="ADAL" clId="{D179DA48-EEA3-555C-AE04-A4119B14FBA3}" dt="2026-04-28T16:28:10.779" v="187" actId="207"/>
          <ac:spMkLst>
            <pc:docMk/>
            <pc:sldMk cId="109857222" sldId="256"/>
            <ac:spMk id="3" creationId="{00000000-0000-0000-0000-000000000000}"/>
          </ac:spMkLst>
        </pc:spChg>
        <pc:picChg chg="add mod modCrop">
          <ac:chgData name="Shua Visser" userId="a6c2d2de-d465-4af3-b7e2-0c9f5a59f5db" providerId="ADAL" clId="{D179DA48-EEA3-555C-AE04-A4119B14FBA3}" dt="2026-04-28T20:41:14.080" v="1316" actId="1076"/>
          <ac:picMkLst>
            <pc:docMk/>
            <pc:sldMk cId="109857222" sldId="256"/>
            <ac:picMk id="4" creationId="{2B86A610-1335-352D-FED8-81CCEA4F28F1}"/>
          </ac:picMkLst>
        </pc:picChg>
        <pc:picChg chg="add mod modCrop">
          <ac:chgData name="Shua Visser" userId="a6c2d2de-d465-4af3-b7e2-0c9f5a59f5db" providerId="ADAL" clId="{D179DA48-EEA3-555C-AE04-A4119B14FBA3}" dt="2026-04-28T20:32:32.763" v="940" actId="732"/>
          <ac:picMkLst>
            <pc:docMk/>
            <pc:sldMk cId="109857222" sldId="256"/>
            <ac:picMk id="5" creationId="{9A60665B-7AF3-4924-9C82-775EECD3C32C}"/>
          </ac:picMkLst>
        </pc:picChg>
        <pc:picChg chg="add mod modCrop">
          <ac:chgData name="Shua Visser" userId="a6c2d2de-d465-4af3-b7e2-0c9f5a59f5db" providerId="ADAL" clId="{D179DA48-EEA3-555C-AE04-A4119B14FBA3}" dt="2026-04-28T20:33:00.024" v="943" actId="732"/>
          <ac:picMkLst>
            <pc:docMk/>
            <pc:sldMk cId="109857222" sldId="256"/>
            <ac:picMk id="7" creationId="{4AEAD0C8-49F3-BD25-49E8-593B428862DB}"/>
          </ac:picMkLst>
        </pc:picChg>
        <pc:picChg chg="add mod">
          <ac:chgData name="Shua Visser" userId="a6c2d2de-d465-4af3-b7e2-0c9f5a59f5db" providerId="ADAL" clId="{D179DA48-EEA3-555C-AE04-A4119B14FBA3}" dt="2026-04-28T16:27:56.079" v="186" actId="1036"/>
          <ac:picMkLst>
            <pc:docMk/>
            <pc:sldMk cId="109857222" sldId="256"/>
            <ac:picMk id="11" creationId="{239D4109-BE0A-CF0D-BA28-44AAC6A49074}"/>
          </ac:picMkLst>
        </pc:picChg>
      </pc:sldChg>
      <pc:sldChg chg="addSp delSp modSp new mod">
        <pc:chgData name="Shua Visser" userId="a6c2d2de-d465-4af3-b7e2-0c9f5a59f5db" providerId="ADAL" clId="{D179DA48-EEA3-555C-AE04-A4119B14FBA3}" dt="2026-04-28T20:11:52.331" v="814" actId="20577"/>
        <pc:sldMkLst>
          <pc:docMk/>
          <pc:sldMk cId="940959034" sldId="257"/>
        </pc:sldMkLst>
        <pc:spChg chg="mod">
          <ac:chgData name="Shua Visser" userId="a6c2d2de-d465-4af3-b7e2-0c9f5a59f5db" providerId="ADAL" clId="{D179DA48-EEA3-555C-AE04-A4119B14FBA3}" dt="2026-04-28T20:11:52.331" v="814" actId="20577"/>
          <ac:spMkLst>
            <pc:docMk/>
            <pc:sldMk cId="940959034" sldId="257"/>
            <ac:spMk id="2" creationId="{7E8EE010-A6FC-80D1-A8E2-CD9127B92005}"/>
          </ac:spMkLst>
        </pc:spChg>
        <pc:spChg chg="mod">
          <ac:chgData name="Shua Visser" userId="a6c2d2de-d465-4af3-b7e2-0c9f5a59f5db" providerId="ADAL" clId="{D179DA48-EEA3-555C-AE04-A4119B14FBA3}" dt="2026-04-28T17:34:29.627" v="210" actId="1076"/>
          <ac:spMkLst>
            <pc:docMk/>
            <pc:sldMk cId="940959034" sldId="257"/>
            <ac:spMk id="3" creationId="{816748E9-9738-5002-038B-4E60F8A77FE9}"/>
          </ac:spMkLst>
        </pc:spChg>
      </pc:sldChg>
      <pc:sldChg chg="modSp new mod">
        <pc:chgData name="Shua Visser" userId="a6c2d2de-d465-4af3-b7e2-0c9f5a59f5db" providerId="ADAL" clId="{D179DA48-EEA3-555C-AE04-A4119B14FBA3}" dt="2026-04-28T20:20:48.467" v="872" actId="1076"/>
        <pc:sldMkLst>
          <pc:docMk/>
          <pc:sldMk cId="2714617767" sldId="258"/>
        </pc:sldMkLst>
        <pc:spChg chg="mod">
          <ac:chgData name="Shua Visser" userId="a6c2d2de-d465-4af3-b7e2-0c9f5a59f5db" providerId="ADAL" clId="{D179DA48-EEA3-555C-AE04-A4119B14FBA3}" dt="2026-04-28T20:17:04.110" v="857" actId="113"/>
          <ac:spMkLst>
            <pc:docMk/>
            <pc:sldMk cId="2714617767" sldId="258"/>
            <ac:spMk id="2" creationId="{E26B0CB8-4D52-3018-8CFA-A5943944DFAF}"/>
          </ac:spMkLst>
        </pc:spChg>
        <pc:spChg chg="mod">
          <ac:chgData name="Shua Visser" userId="a6c2d2de-d465-4af3-b7e2-0c9f5a59f5db" providerId="ADAL" clId="{D179DA48-EEA3-555C-AE04-A4119B14FBA3}" dt="2026-04-28T20:20:48.467" v="872" actId="1076"/>
          <ac:spMkLst>
            <pc:docMk/>
            <pc:sldMk cId="2714617767" sldId="258"/>
            <ac:spMk id="3" creationId="{98E0416D-47EB-7D30-51AD-295C14289B0D}"/>
          </ac:spMkLst>
        </pc:spChg>
      </pc:sldChg>
      <pc:sldChg chg="modSp new mod">
        <pc:chgData name="Shua Visser" userId="a6c2d2de-d465-4af3-b7e2-0c9f5a59f5db" providerId="ADAL" clId="{D179DA48-EEA3-555C-AE04-A4119B14FBA3}" dt="2026-04-28T20:36:15.905" v="1080" actId="113"/>
        <pc:sldMkLst>
          <pc:docMk/>
          <pc:sldMk cId="976235821" sldId="259"/>
        </pc:sldMkLst>
        <pc:spChg chg="mod">
          <ac:chgData name="Shua Visser" userId="a6c2d2de-d465-4af3-b7e2-0c9f5a59f5db" providerId="ADAL" clId="{D179DA48-EEA3-555C-AE04-A4119B14FBA3}" dt="2026-04-28T20:36:15.905" v="1080" actId="113"/>
          <ac:spMkLst>
            <pc:docMk/>
            <pc:sldMk cId="976235821" sldId="259"/>
            <ac:spMk id="2" creationId="{4CC9044F-4432-E9AB-A948-BE5E2CA7C9E5}"/>
          </ac:spMkLst>
        </pc:spChg>
      </pc:sldChg>
      <pc:sldChg chg="modSp new mod">
        <pc:chgData name="Shua Visser" userId="a6c2d2de-d465-4af3-b7e2-0c9f5a59f5db" providerId="ADAL" clId="{D179DA48-EEA3-555C-AE04-A4119B14FBA3}" dt="2026-04-28T20:35:47.305" v="1018" actId="20577"/>
        <pc:sldMkLst>
          <pc:docMk/>
          <pc:sldMk cId="3794716030" sldId="260"/>
        </pc:sldMkLst>
        <pc:spChg chg="mod">
          <ac:chgData name="Shua Visser" userId="a6c2d2de-d465-4af3-b7e2-0c9f5a59f5db" providerId="ADAL" clId="{D179DA48-EEA3-555C-AE04-A4119B14FBA3}" dt="2026-04-28T20:32:01.413" v="935" actId="20577"/>
          <ac:spMkLst>
            <pc:docMk/>
            <pc:sldMk cId="3794716030" sldId="260"/>
            <ac:spMk id="2" creationId="{1E3CF423-5416-1357-8A41-484E28EDF1DF}"/>
          </ac:spMkLst>
        </pc:spChg>
        <pc:spChg chg="mod">
          <ac:chgData name="Shua Visser" userId="a6c2d2de-d465-4af3-b7e2-0c9f5a59f5db" providerId="ADAL" clId="{D179DA48-EEA3-555C-AE04-A4119B14FBA3}" dt="2026-04-28T20:35:47.305" v="1018" actId="20577"/>
          <ac:spMkLst>
            <pc:docMk/>
            <pc:sldMk cId="3794716030" sldId="260"/>
            <ac:spMk id="3" creationId="{9C3345B7-ADA2-5DD2-5121-9420E789F430}"/>
          </ac:spMkLst>
        </pc:spChg>
        <pc:spChg chg="mod">
          <ac:chgData name="Shua Visser" userId="a6c2d2de-d465-4af3-b7e2-0c9f5a59f5db" providerId="ADAL" clId="{D179DA48-EEA3-555C-AE04-A4119B14FBA3}" dt="2026-04-28T20:35:43.344" v="1008" actId="20577"/>
          <ac:spMkLst>
            <pc:docMk/>
            <pc:sldMk cId="3794716030" sldId="260"/>
            <ac:spMk id="4" creationId="{FB2768A5-1C51-F465-993C-5D42C9A6E1A3}"/>
          </ac:spMkLst>
        </pc:spChg>
      </pc:sldChg>
      <pc:sldChg chg="modSp new mod">
        <pc:chgData name="Shua Visser" userId="a6c2d2de-d465-4af3-b7e2-0c9f5a59f5db" providerId="ADAL" clId="{D179DA48-EEA3-555C-AE04-A4119B14FBA3}" dt="2026-04-28T20:36:07.307" v="1071" actId="113"/>
        <pc:sldMkLst>
          <pc:docMk/>
          <pc:sldMk cId="1772901610" sldId="261"/>
        </pc:sldMkLst>
        <pc:spChg chg="mod">
          <ac:chgData name="Shua Visser" userId="a6c2d2de-d465-4af3-b7e2-0c9f5a59f5db" providerId="ADAL" clId="{D179DA48-EEA3-555C-AE04-A4119B14FBA3}" dt="2026-04-28T20:36:07.307" v="1071" actId="113"/>
          <ac:spMkLst>
            <pc:docMk/>
            <pc:sldMk cId="1772901610" sldId="261"/>
            <ac:spMk id="2" creationId="{ED6AD6B1-9654-88FF-163E-5264481EF569}"/>
          </ac:spMkLst>
        </pc:spChg>
        <pc:spChg chg="mod">
          <ac:chgData name="Shua Visser" userId="a6c2d2de-d465-4af3-b7e2-0c9f5a59f5db" providerId="ADAL" clId="{D179DA48-EEA3-555C-AE04-A4119B14FBA3}" dt="2026-04-28T20:35:58.107" v="1047" actId="20577"/>
          <ac:spMkLst>
            <pc:docMk/>
            <pc:sldMk cId="1772901610" sldId="261"/>
            <ac:spMk id="3" creationId="{1F0F162E-9FAC-3D74-C7A3-CC6AA61889B1}"/>
          </ac:spMkLst>
        </pc:spChg>
        <pc:spChg chg="mod">
          <ac:chgData name="Shua Visser" userId="a6c2d2de-d465-4af3-b7e2-0c9f5a59f5db" providerId="ADAL" clId="{D179DA48-EEA3-555C-AE04-A4119B14FBA3}" dt="2026-04-28T20:35:51.931" v="1026" actId="20577"/>
          <ac:spMkLst>
            <pc:docMk/>
            <pc:sldMk cId="1772901610" sldId="261"/>
            <ac:spMk id="4" creationId="{0E3D9417-709D-A525-8440-8D8B5DA813E0}"/>
          </ac:spMkLst>
        </pc:spChg>
        <pc:spChg chg="mod">
          <ac:chgData name="Shua Visser" userId="a6c2d2de-d465-4af3-b7e2-0c9f5a59f5db" providerId="ADAL" clId="{D179DA48-EEA3-555C-AE04-A4119B14FBA3}" dt="2026-04-28T20:36:05.410" v="1070" actId="20577"/>
          <ac:spMkLst>
            <pc:docMk/>
            <pc:sldMk cId="1772901610" sldId="261"/>
            <ac:spMk id="5" creationId="{0A0D6106-A458-3A76-4DF6-9A709E4BC4A1}"/>
          </ac:spMkLst>
        </pc:spChg>
        <pc:spChg chg="mod">
          <ac:chgData name="Shua Visser" userId="a6c2d2de-d465-4af3-b7e2-0c9f5a59f5db" providerId="ADAL" clId="{D179DA48-EEA3-555C-AE04-A4119B14FBA3}" dt="2026-04-28T20:36:01.325" v="1055" actId="20577"/>
          <ac:spMkLst>
            <pc:docMk/>
            <pc:sldMk cId="1772901610" sldId="261"/>
            <ac:spMk id="6" creationId="{28B194BE-870F-70D9-6397-E46A1603C56D}"/>
          </ac:spMkLst>
        </pc:spChg>
      </pc:sldChg>
      <pc:sldChg chg="modSp new mod">
        <pc:chgData name="Shua Visser" userId="a6c2d2de-d465-4af3-b7e2-0c9f5a59f5db" providerId="ADAL" clId="{D179DA48-EEA3-555C-AE04-A4119B14FBA3}" dt="2026-05-08T16:02:02.527" v="1391" actId="113"/>
        <pc:sldMkLst>
          <pc:docMk/>
          <pc:sldMk cId="1321048218" sldId="262"/>
        </pc:sldMkLst>
        <pc:spChg chg="mod">
          <ac:chgData name="Shua Visser" userId="a6c2d2de-d465-4af3-b7e2-0c9f5a59f5db" providerId="ADAL" clId="{D179DA48-EEA3-555C-AE04-A4119B14FBA3}" dt="2026-05-08T16:02:02.527" v="1391" actId="113"/>
          <ac:spMkLst>
            <pc:docMk/>
            <pc:sldMk cId="1321048218" sldId="262"/>
            <ac:spMk id="2" creationId="{8FFDA119-3A73-F0F2-3570-6CAB254746EE}"/>
          </ac:spMkLst>
        </pc:spChg>
      </pc:sldChg>
      <pc:sldMasterChg chg="modSp modSldLayout sldLayoutOrd">
        <pc:chgData name="Shua Visser" userId="a6c2d2de-d465-4af3-b7e2-0c9f5a59f5db" providerId="ADAL" clId="{D179DA48-EEA3-555C-AE04-A4119B14FBA3}" dt="2026-05-08T16:01:29.896" v="1361"/>
        <pc:sldMasterMkLst>
          <pc:docMk/>
          <pc:sldMasterMk cId="2460954070" sldId="2147483660"/>
        </pc:sldMasterMkLst>
        <pc:spChg chg="mod">
          <ac:chgData name="Shua Visser" userId="a6c2d2de-d465-4af3-b7e2-0c9f5a59f5db" providerId="ADAL" clId="{D179DA48-EEA3-555C-AE04-A4119B14FBA3}" dt="2026-04-28T15:15:04.942" v="2" actId="271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Shua Visser" userId="a6c2d2de-d465-4af3-b7e2-0c9f5a59f5db" providerId="ADAL" clId="{D179DA48-EEA3-555C-AE04-A4119B14FBA3}" dt="2026-04-28T15:15:13.946" v="3" actId="2711"/>
          <ac:spMkLst>
            <pc:docMk/>
            <pc:sldMasterMk cId="2460954070" sldId="2147483660"/>
            <ac:spMk id="3" creationId="{00000000-0000-0000-0000-000000000000}"/>
          </ac:spMkLst>
        </pc:spChg>
        <pc:sldLayoutChg chg="addSp delSp modSp mod">
          <pc:chgData name="Shua Visser" userId="a6c2d2de-d465-4af3-b7e2-0c9f5a59f5db" providerId="ADAL" clId="{D179DA48-EEA3-555C-AE04-A4119B14FBA3}" dt="2026-05-08T16:01:29.896" v="136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Shua Visser" userId="a6c2d2de-d465-4af3-b7e2-0c9f5a59f5db" providerId="ADAL" clId="{D179DA48-EEA3-555C-AE04-A4119B14FBA3}" dt="2026-05-08T15:59:54.405" v="1346" actId="207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Shua Visser" userId="a6c2d2de-d465-4af3-b7e2-0c9f5a59f5db" providerId="ADAL" clId="{D179DA48-EEA3-555C-AE04-A4119B14FBA3}" dt="2026-05-08T15:59:54.405" v="1346" actId="207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  <pc:picChg chg="add mod">
            <ac:chgData name="Shua Visser" userId="a6c2d2de-d465-4af3-b7e2-0c9f5a59f5db" providerId="ADAL" clId="{D179DA48-EEA3-555C-AE04-A4119B14FBA3}" dt="2026-05-08T15:58:18.511" v="1334" actId="1076"/>
            <ac:picMkLst>
              <pc:docMk/>
              <pc:sldMasterMk cId="2460954070" sldId="2147483660"/>
              <pc:sldLayoutMk cId="2385387890" sldId="2147483661"/>
              <ac:picMk id="13" creationId="{29D79626-8A99-D9A1-12B7-C97A3F66FB81}"/>
            </ac:picMkLst>
          </pc:picChg>
          <pc:picChg chg="add mod modCrop">
            <ac:chgData name="Shua Visser" userId="a6c2d2de-d465-4af3-b7e2-0c9f5a59f5db" providerId="ADAL" clId="{D179DA48-EEA3-555C-AE04-A4119B14FBA3}" dt="2026-05-08T15:58:17.667" v="1333" actId="732"/>
            <ac:picMkLst>
              <pc:docMk/>
              <pc:sldMasterMk cId="2460954070" sldId="2147483660"/>
              <pc:sldLayoutMk cId="2385387890" sldId="2147483661"/>
              <ac:picMk id="14" creationId="{15DB151A-98D5-00BD-7F8B-DD8D3B8E1F52}"/>
            </ac:picMkLst>
          </pc:picChg>
          <pc:picChg chg="add mod modCrop">
            <ac:chgData name="Shua Visser" userId="a6c2d2de-d465-4af3-b7e2-0c9f5a59f5db" providerId="ADAL" clId="{D179DA48-EEA3-555C-AE04-A4119B14FBA3}" dt="2026-05-08T15:58:49.109" v="1338" actId="732"/>
            <ac:picMkLst>
              <pc:docMk/>
              <pc:sldMasterMk cId="2460954070" sldId="2147483660"/>
              <pc:sldLayoutMk cId="2385387890" sldId="2147483661"/>
              <ac:picMk id="15" creationId="{C50AD67D-58F2-8178-246D-3DBD4751D631}"/>
            </ac:picMkLst>
          </pc:picChg>
          <pc:picChg chg="add mod">
            <ac:chgData name="Shua Visser" userId="a6c2d2de-d465-4af3-b7e2-0c9f5a59f5db" providerId="ADAL" clId="{D179DA48-EEA3-555C-AE04-A4119B14FBA3}" dt="2026-05-08T16:01:29.896" v="1361"/>
            <ac:picMkLst>
              <pc:docMk/>
              <pc:sldMasterMk cId="2460954070" sldId="2147483660"/>
              <pc:sldLayoutMk cId="2385387890" sldId="2147483661"/>
              <ac:picMk id="16" creationId="{B147ED9F-5833-553A-7711-35D61A2259A6}"/>
            </ac:picMkLst>
          </pc:picChg>
        </pc:sldLayoutChg>
        <pc:sldLayoutChg chg="addSp modSp mod">
          <pc:chgData name="Shua Visser" userId="a6c2d2de-d465-4af3-b7e2-0c9f5a59f5db" providerId="ADAL" clId="{D179DA48-EEA3-555C-AE04-A4119B14FBA3}" dt="2026-04-28T20:39:22.393" v="1297" actId="29295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Shua Visser" userId="a6c2d2de-d465-4af3-b7e2-0c9f5a59f5db" providerId="ADAL" clId="{D179DA48-EEA3-555C-AE04-A4119B14FBA3}" dt="2026-04-28T17:54:12.446" v="221" actId="207"/>
            <ac:spMkLst>
              <pc:docMk/>
              <pc:sldMasterMk cId="2460954070" sldId="2147483660"/>
              <pc:sldLayoutMk cId="949138452" sldId="2147483662"/>
              <ac:spMk id="2" creationId="{00000000-0000-0000-0000-000000000000}"/>
            </ac:spMkLst>
          </pc:spChg>
          <pc:spChg chg="mod">
            <ac:chgData name="Shua Visser" userId="a6c2d2de-d465-4af3-b7e2-0c9f5a59f5db" providerId="ADAL" clId="{D179DA48-EEA3-555C-AE04-A4119B14FBA3}" dt="2026-04-28T17:53:15.338" v="211" actId="1076"/>
            <ac:spMkLst>
              <pc:docMk/>
              <pc:sldMasterMk cId="2460954070" sldId="2147483660"/>
              <pc:sldLayoutMk cId="949138452" sldId="2147483662"/>
              <ac:spMk id="3" creationId="{00000000-0000-0000-0000-000000000000}"/>
            </ac:spMkLst>
          </pc:spChg>
          <pc:picChg chg="add mod modCrop">
            <ac:chgData name="Shua Visser" userId="a6c2d2de-d465-4af3-b7e2-0c9f5a59f5db" providerId="ADAL" clId="{D179DA48-EEA3-555C-AE04-A4119B14FBA3}" dt="2026-04-28T20:39:01.218" v="1085" actId="167"/>
            <ac:picMkLst>
              <pc:docMk/>
              <pc:sldMasterMk cId="2460954070" sldId="2147483660"/>
              <pc:sldLayoutMk cId="949138452" sldId="2147483662"/>
              <ac:picMk id="7" creationId="{A8D73943-B606-2920-8718-0D99559B9F98}"/>
            </ac:picMkLst>
          </pc:picChg>
          <pc:picChg chg="add mod">
            <ac:chgData name="Shua Visser" userId="a6c2d2de-d465-4af3-b7e2-0c9f5a59f5db" providerId="ADAL" clId="{D179DA48-EEA3-555C-AE04-A4119B14FBA3}" dt="2026-04-28T20:39:22.393" v="1297" actId="29295"/>
            <ac:picMkLst>
              <pc:docMk/>
              <pc:sldMasterMk cId="2460954070" sldId="2147483660"/>
              <pc:sldLayoutMk cId="949138452" sldId="2147483662"/>
              <ac:picMk id="9" creationId="{BB164AF0-DDA1-4A62-BB91-375B934D047F}"/>
            </ac:picMkLst>
          </pc:picChg>
        </pc:sldLayoutChg>
        <pc:sldLayoutChg chg="addSp delSp modSp mod">
          <pc:chgData name="Shua Visser" userId="a6c2d2de-d465-4af3-b7e2-0c9f5a59f5db" providerId="ADAL" clId="{D179DA48-EEA3-555C-AE04-A4119B14FBA3}" dt="2026-04-28T20:34:44.726" v="975"/>
          <pc:sldLayoutMkLst>
            <pc:docMk/>
            <pc:sldMasterMk cId="2460954070" sldId="2147483660"/>
            <pc:sldLayoutMk cId="2591524520" sldId="2147483663"/>
          </pc:sldLayoutMkLst>
          <pc:picChg chg="add mod">
            <ac:chgData name="Shua Visser" userId="a6c2d2de-d465-4af3-b7e2-0c9f5a59f5db" providerId="ADAL" clId="{D179DA48-EEA3-555C-AE04-A4119B14FBA3}" dt="2026-04-28T20:34:44.726" v="975"/>
            <ac:picMkLst>
              <pc:docMk/>
              <pc:sldMasterMk cId="2460954070" sldId="2147483660"/>
              <pc:sldLayoutMk cId="2591524520" sldId="2147483663"/>
              <ac:picMk id="9" creationId="{7818C5BE-68D0-ED15-166A-C53D45052BCD}"/>
            </ac:picMkLst>
          </pc:picChg>
          <pc:picChg chg="add mod">
            <ac:chgData name="Shua Visser" userId="a6c2d2de-d465-4af3-b7e2-0c9f5a59f5db" providerId="ADAL" clId="{D179DA48-EEA3-555C-AE04-A4119B14FBA3}" dt="2026-04-28T20:34:44.726" v="975"/>
            <ac:picMkLst>
              <pc:docMk/>
              <pc:sldMasterMk cId="2460954070" sldId="2147483660"/>
              <pc:sldLayoutMk cId="2591524520" sldId="2147483663"/>
              <ac:picMk id="10" creationId="{0016E38E-0D29-7967-5756-07CCEE9A3736}"/>
            </ac:picMkLst>
          </pc:picChg>
        </pc:sldLayoutChg>
        <pc:sldLayoutChg chg="addSp delSp modSp mod">
          <pc:chgData name="Shua Visser" userId="a6c2d2de-d465-4af3-b7e2-0c9f5a59f5db" providerId="ADAL" clId="{D179DA48-EEA3-555C-AE04-A4119B14FBA3}" dt="2026-04-28T20:34:49.289" v="978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Shua Visser" userId="a6c2d2de-d465-4af3-b7e2-0c9f5a59f5db" providerId="ADAL" clId="{D179DA48-EEA3-555C-AE04-A4119B14FBA3}" dt="2026-04-28T20:28:48.598" v="915" actId="113"/>
            <ac:spMkLst>
              <pc:docMk/>
              <pc:sldMasterMk cId="2460954070" sldId="2147483660"/>
              <pc:sldLayoutMk cId="1203092039" sldId="2147483664"/>
              <ac:spMk id="2" creationId="{00000000-0000-0000-0000-000000000000}"/>
            </ac:spMkLst>
          </pc:spChg>
          <pc:spChg chg="mod">
            <ac:chgData name="Shua Visser" userId="a6c2d2de-d465-4af3-b7e2-0c9f5a59f5db" providerId="ADAL" clId="{D179DA48-EEA3-555C-AE04-A4119B14FBA3}" dt="2026-04-28T20:28:40.728" v="914" actId="20577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picChg chg="add mod">
            <ac:chgData name="Shua Visser" userId="a6c2d2de-d465-4af3-b7e2-0c9f5a59f5db" providerId="ADAL" clId="{D179DA48-EEA3-555C-AE04-A4119B14FBA3}" dt="2026-04-28T20:34:49.289" v="978"/>
            <ac:picMkLst>
              <pc:docMk/>
              <pc:sldMasterMk cId="2460954070" sldId="2147483660"/>
              <pc:sldLayoutMk cId="1203092039" sldId="2147483664"/>
              <ac:picMk id="10" creationId="{399D4B4B-01EB-8BF7-1FCA-F67B39C1C572}"/>
            </ac:picMkLst>
          </pc:picChg>
          <pc:picChg chg="add mod">
            <ac:chgData name="Shua Visser" userId="a6c2d2de-d465-4af3-b7e2-0c9f5a59f5db" providerId="ADAL" clId="{D179DA48-EEA3-555C-AE04-A4119B14FBA3}" dt="2026-04-28T20:34:49.289" v="978"/>
            <ac:picMkLst>
              <pc:docMk/>
              <pc:sldMasterMk cId="2460954070" sldId="2147483660"/>
              <pc:sldLayoutMk cId="1203092039" sldId="2147483664"/>
              <ac:picMk id="11" creationId="{436CC099-1A09-7CCD-A999-F50471529123}"/>
            </ac:picMkLst>
          </pc:picChg>
        </pc:sldLayoutChg>
        <pc:sldLayoutChg chg="addSp delSp modSp mod">
          <pc:chgData name="Shua Visser" userId="a6c2d2de-d465-4af3-b7e2-0c9f5a59f5db" providerId="ADAL" clId="{D179DA48-EEA3-555C-AE04-A4119B14FBA3}" dt="2026-04-28T20:34:53.657" v="981"/>
          <pc:sldLayoutMkLst>
            <pc:docMk/>
            <pc:sldMasterMk cId="2460954070" sldId="2147483660"/>
            <pc:sldLayoutMk cId="3733172339" sldId="2147483665"/>
          </pc:sldLayoutMkLst>
          <pc:picChg chg="add mod">
            <ac:chgData name="Shua Visser" userId="a6c2d2de-d465-4af3-b7e2-0c9f5a59f5db" providerId="ADAL" clId="{D179DA48-EEA3-555C-AE04-A4119B14FBA3}" dt="2026-04-28T20:34:53.657" v="981"/>
            <ac:picMkLst>
              <pc:docMk/>
              <pc:sldMasterMk cId="2460954070" sldId="2147483660"/>
              <pc:sldLayoutMk cId="3733172339" sldId="2147483665"/>
              <ac:picMk id="12" creationId="{086C8B7F-A966-B401-8F9F-2AB613E0B597}"/>
            </ac:picMkLst>
          </pc:picChg>
          <pc:picChg chg="add mod">
            <ac:chgData name="Shua Visser" userId="a6c2d2de-d465-4af3-b7e2-0c9f5a59f5db" providerId="ADAL" clId="{D179DA48-EEA3-555C-AE04-A4119B14FBA3}" dt="2026-04-28T20:34:53.657" v="981"/>
            <ac:picMkLst>
              <pc:docMk/>
              <pc:sldMasterMk cId="2460954070" sldId="2147483660"/>
              <pc:sldLayoutMk cId="3733172339" sldId="2147483665"/>
              <ac:picMk id="13" creationId="{9C464B69-3405-1AE3-09E8-1B45B73A44BD}"/>
            </ac:picMkLst>
          </pc:picChg>
        </pc:sldLayoutChg>
        <pc:sldLayoutChg chg="addSp modSp ord">
          <pc:chgData name="Shua Visser" userId="a6c2d2de-d465-4af3-b7e2-0c9f5a59f5db" providerId="ADAL" clId="{D179DA48-EEA3-555C-AE04-A4119B14FBA3}" dt="2026-05-08T15:55:05.349" v="1318"/>
          <pc:sldLayoutMkLst>
            <pc:docMk/>
            <pc:sldMasterMk cId="2460954070" sldId="2147483660"/>
            <pc:sldLayoutMk cId="1718958274" sldId="2147483669"/>
          </pc:sldLayoutMkLst>
          <pc:picChg chg="add mod">
            <ac:chgData name="Shua Visser" userId="a6c2d2de-d465-4af3-b7e2-0c9f5a59f5db" providerId="ADAL" clId="{D179DA48-EEA3-555C-AE04-A4119B14FBA3}" dt="2026-05-08T15:55:05.349" v="1318"/>
            <ac:picMkLst>
              <pc:docMk/>
              <pc:sldMasterMk cId="2460954070" sldId="2147483660"/>
              <pc:sldLayoutMk cId="1718958274" sldId="2147483669"/>
              <ac:picMk id="8" creationId="{3BE51FC0-5D2B-1946-27A6-AD975B24D47F}"/>
            </ac:picMkLst>
          </pc:picChg>
          <pc:picChg chg="add mod">
            <ac:chgData name="Shua Visser" userId="a6c2d2de-d465-4af3-b7e2-0c9f5a59f5db" providerId="ADAL" clId="{D179DA48-EEA3-555C-AE04-A4119B14FBA3}" dt="2026-05-08T15:55:05.349" v="1318"/>
            <ac:picMkLst>
              <pc:docMk/>
              <pc:sldMasterMk cId="2460954070" sldId="2147483660"/>
              <pc:sldLayoutMk cId="1718958274" sldId="2147483669"/>
              <ac:picMk id="9" creationId="{3C7AF21A-4184-94BE-637D-6D54F378E5F3}"/>
            </ac:picMkLst>
          </pc:picChg>
        </pc:sldLayoutChg>
        <pc:sldLayoutChg chg="addSp modSp mod">
          <pc:chgData name="Shua Visser" userId="a6c2d2de-d465-4af3-b7e2-0c9f5a59f5db" providerId="ADAL" clId="{D179DA48-EEA3-555C-AE04-A4119B14FBA3}" dt="2026-04-28T20:34:30.143" v="972" actId="1036"/>
          <pc:sldLayoutMkLst>
            <pc:docMk/>
            <pc:sldMasterMk cId="2460954070" sldId="2147483660"/>
            <pc:sldLayoutMk cId="2886751718" sldId="2147483672"/>
          </pc:sldLayoutMkLst>
          <pc:spChg chg="mod">
            <ac:chgData name="Shua Visser" userId="a6c2d2de-d465-4af3-b7e2-0c9f5a59f5db" providerId="ADAL" clId="{D179DA48-EEA3-555C-AE04-A4119B14FBA3}" dt="2026-04-28T20:15:18.005" v="816" actId="207"/>
            <ac:spMkLst>
              <pc:docMk/>
              <pc:sldMasterMk cId="2460954070" sldId="2147483660"/>
              <pc:sldLayoutMk cId="2886751718" sldId="2147483672"/>
              <ac:spMk id="2" creationId="{00000000-0000-0000-0000-000000000000}"/>
            </ac:spMkLst>
          </pc:spChg>
          <pc:picChg chg="mod modCrop">
            <ac:chgData name="Shua Visser" userId="a6c2d2de-d465-4af3-b7e2-0c9f5a59f5db" providerId="ADAL" clId="{D179DA48-EEA3-555C-AE04-A4119B14FBA3}" dt="2026-04-28T20:34:12.013" v="952" actId="732"/>
            <ac:picMkLst>
              <pc:docMk/>
              <pc:sldMasterMk cId="2460954070" sldId="2147483660"/>
              <pc:sldLayoutMk cId="2886751718" sldId="2147483672"/>
              <ac:picMk id="7" creationId="{A8D73943-B606-2920-8718-0D99559B9F98}"/>
            </ac:picMkLst>
          </pc:picChg>
          <pc:picChg chg="add mod">
            <ac:chgData name="Shua Visser" userId="a6c2d2de-d465-4af3-b7e2-0c9f5a59f5db" providerId="ADAL" clId="{D179DA48-EEA3-555C-AE04-A4119B14FBA3}" dt="2026-04-28T20:34:30.143" v="972" actId="1036"/>
            <ac:picMkLst>
              <pc:docMk/>
              <pc:sldMasterMk cId="2460954070" sldId="2147483660"/>
              <pc:sldLayoutMk cId="2886751718" sldId="2147483672"/>
              <ac:picMk id="8" creationId="{EE9CC87F-59B2-A724-ACEE-5CB3391CADC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F4F2-2C84-A747-AD60-DD62C74B4D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AF5B-5588-DF4D-A5AA-DD3834A5E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FAF5B-5588-DF4D-A5AA-DD3834A5E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0AD67D-58F2-8178-246D-3DBD4751D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" r="37502" b="1106"/>
          <a:stretch>
            <a:fillRect/>
          </a:stretch>
        </p:blipFill>
        <p:spPr>
          <a:xfrm>
            <a:off x="4226550" y="0"/>
            <a:ext cx="79654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79626-8A99-D9A1-12B7-C97A3F66FB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8"/>
          <a:stretch>
            <a:fillRect/>
          </a:stretch>
        </p:blipFill>
        <p:spPr>
          <a:xfrm rot="10800000">
            <a:off x="9359459" y="-1396691"/>
            <a:ext cx="4759535" cy="3900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DB151A-98D5-00BD-7F8B-DD8D3B8E1F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143" t="6078" b="4078"/>
          <a:stretch>
            <a:fillRect/>
          </a:stretch>
        </p:blipFill>
        <p:spPr>
          <a:xfrm>
            <a:off x="0" y="0"/>
            <a:ext cx="8502555" cy="6858000"/>
          </a:xfrm>
          <a:prstGeom prst="rect">
            <a:avLst/>
          </a:prstGeom>
          <a:effectLst>
            <a:outerShdw blurRad="360362" dir="2700000" sx="101000" sy="101000" algn="tl" rotWithShape="0">
              <a:prstClr val="black">
                <a:alpha val="1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834" y="1471279"/>
            <a:ext cx="4239126" cy="2387600"/>
          </a:xfr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834" y="3950954"/>
            <a:ext cx="423912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47ED9F-5833-553A-7711-35D61A2259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048618"/>
            <a:ext cx="2871198" cy="6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D73943-B606-2920-8718-0D99559B9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701" r="1527" b="22190"/>
          <a:stretch>
            <a:fillRect/>
          </a:stretch>
        </p:blipFill>
        <p:spPr>
          <a:xfrm rot="10800000">
            <a:off x="0" y="0"/>
            <a:ext cx="12192000" cy="234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64AF0-DDA1-4A62-BB91-375B934D04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2" y="-264980"/>
            <a:ext cx="5372857" cy="5556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45" y="267838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D73943-B606-2920-8718-0D99559B9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528" t="68473" r="1698"/>
          <a:stretch>
            <a:fillRect/>
          </a:stretch>
        </p:blipFill>
        <p:spPr>
          <a:xfrm rot="10800000">
            <a:off x="-1" y="5906443"/>
            <a:ext cx="12191998" cy="951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45" y="267838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CC87F-59B2-A724-ACEE-5CB3391CAD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6" y="6182293"/>
            <a:ext cx="2487952" cy="5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8C5BE-68D0-ED15-166A-C53D45052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528" t="68473" r="1698"/>
          <a:stretch>
            <a:fillRect/>
          </a:stretch>
        </p:blipFill>
        <p:spPr>
          <a:xfrm rot="10800000">
            <a:off x="-1" y="5906443"/>
            <a:ext cx="12191998" cy="95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6E38E-0D29-7967-5756-07CCEE9A3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6" y="6182293"/>
            <a:ext cx="2487952" cy="5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Two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9D4B4B-01EB-8BF7-1FCA-F67B39C1C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528" t="68473" r="1698"/>
          <a:stretch>
            <a:fillRect/>
          </a:stretch>
        </p:blipFill>
        <p:spPr>
          <a:xfrm rot="10800000">
            <a:off x="-1" y="5906443"/>
            <a:ext cx="12191998" cy="95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CC099-1A09-7CCD-A999-F50471529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6" y="6182293"/>
            <a:ext cx="2487952" cy="5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C8B7F-A966-B401-8F9F-2AB613E0B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528" t="68473" r="1698"/>
          <a:stretch>
            <a:fillRect/>
          </a:stretch>
        </p:blipFill>
        <p:spPr>
          <a:xfrm rot="10800000">
            <a:off x="-1" y="5906443"/>
            <a:ext cx="12191998" cy="951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64B69-3405-1AE3-09E8-1B45B73A4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6" y="6182293"/>
            <a:ext cx="2487952" cy="5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51FC0-5D2B-1946-27A6-AD975B24D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528" t="68473" r="1698"/>
          <a:stretch>
            <a:fillRect/>
          </a:stretch>
        </p:blipFill>
        <p:spPr>
          <a:xfrm rot="10800000">
            <a:off x="-1" y="5906443"/>
            <a:ext cx="12191998" cy="951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AF21A-4184-94BE-637D-6D54F378E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6" y="6182293"/>
            <a:ext cx="2487952" cy="5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9" r:id="rId7"/>
    <p:sldLayoutId id="2147483666" r:id="rId8"/>
    <p:sldLayoutId id="2147483667" r:id="rId9"/>
    <p:sldLayoutId id="2147483668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EAD0C8-49F3-BD25-49E8-593B4288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2"/>
          <a:stretch>
            <a:fillRect/>
          </a:stretch>
        </p:blipFill>
        <p:spPr>
          <a:xfrm>
            <a:off x="4226550" y="-231967"/>
            <a:ext cx="7965450" cy="7169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0665B-7AF3-4924-9C82-775EECD3C3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43" t="3039" b="3039"/>
          <a:stretch>
            <a:fillRect/>
          </a:stretch>
        </p:blipFill>
        <p:spPr>
          <a:xfrm>
            <a:off x="0" y="-231967"/>
            <a:ext cx="8502555" cy="7169249"/>
          </a:xfrm>
          <a:prstGeom prst="rect">
            <a:avLst/>
          </a:prstGeom>
          <a:effectLst>
            <a:outerShdw blurRad="360362" dir="2700000" sx="101000" sy="101000" algn="tl" rotWithShape="0">
              <a:prstClr val="black">
                <a:alpha val="1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9370" y="1122363"/>
            <a:ext cx="6408615" cy="23973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 LT Pro Demi"/>
              </a:rPr>
              <a:t>BERKSHIRE</a:t>
            </a:r>
            <a:br>
              <a:rPr lang="en-US" dirty="0">
                <a:solidFill>
                  <a:schemeClr val="bg1"/>
                </a:solidFill>
                <a:latin typeface="Avenir Next LT Pro Demi"/>
              </a:rPr>
            </a:br>
            <a:r>
              <a:rPr lang="en-US" sz="2600" dirty="0">
                <a:solidFill>
                  <a:schemeClr val="bg1"/>
                </a:solidFill>
                <a:latin typeface="Avenir Next LT Pro Demi"/>
              </a:rPr>
              <a:t>COMMUNITY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052" y="3602038"/>
            <a:ext cx="405423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venir Next LT Pro"/>
              </a:rPr>
              <a:t>Subtitle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D4109-BE0A-CF0D-BA28-44AAC6A49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048618"/>
            <a:ext cx="2871198" cy="609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6A610-1335-352D-FED8-81CCEA4F28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8"/>
          <a:stretch>
            <a:fillRect/>
          </a:stretch>
        </p:blipFill>
        <p:spPr>
          <a:xfrm rot="10800000">
            <a:off x="9467743" y="-1579132"/>
            <a:ext cx="4759535" cy="39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E010-A6FC-80D1-A8E2-CD9127B9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Regular slide with title and bullets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48E9-9738-5002-038B-4E60F8A77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729634"/>
            <a:ext cx="10515600" cy="4351338"/>
          </a:xfrm>
        </p:spPr>
        <p:txBody>
          <a:bodyPr/>
          <a:lstStyle/>
          <a:p>
            <a:r>
              <a:rPr lang="en-US" dirty="0"/>
              <a:t>Bullets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5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0CB8-4D52-3018-8CFA-A5943944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Regular Slide Sans Top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416D-47EB-7D30-51AD-295C1428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Bullets Here</a:t>
            </a:r>
          </a:p>
        </p:txBody>
      </p:sp>
    </p:spTree>
    <p:extLst>
      <p:ext uri="{BB962C8B-B14F-4D97-AF65-F5344CB8AC3E}">
        <p14:creationId xmlns:p14="http://schemas.microsoft.com/office/powerpoint/2010/main" val="271461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44F-4432-E9AB-A948-BE5E2CA7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7C25-5CA0-8251-3F67-A5F4FEB96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3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F423-5416-1357-8A41-484E28ED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345B7-ADA2-5DD2-5121-9420E789F4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Column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768A5-1C51-F465-993C-5D42C9A6E1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379471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D6B1-9654-88FF-163E-5264481E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F162E-9FAC-3D74-C7A3-CC6AA6188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1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D9417-709D-A525-8440-8D8B5DA813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Column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D6106-A458-3A76-4DF6-9A709E4BC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2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194BE-870F-70D9-6397-E46A1603C5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177290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A119-3A73-F0F2-3570-6CAB2547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with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95344-2262-9327-4E8B-894A19DC3DF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9CB82-0F29-E4F1-DCBB-B53F8732E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1B656F6D47A46A0B5AAB9D4AA37DC" ma:contentTypeVersion="14" ma:contentTypeDescription="Create a new document." ma:contentTypeScope="" ma:versionID="a0e63762b9a8cbc71d60640e6e112be7">
  <xsd:schema xmlns:xsd="http://www.w3.org/2001/XMLSchema" xmlns:xs="http://www.w3.org/2001/XMLSchema" xmlns:p="http://schemas.microsoft.com/office/2006/metadata/properties" xmlns:ns2="5e2edaa1-7894-4426-84ef-b964a7927495" xmlns:ns3="f3999d6e-9658-43fd-81e7-691d0c885a77" targetNamespace="http://schemas.microsoft.com/office/2006/metadata/properties" ma:root="true" ma:fieldsID="4b2f3a3ebb895461bfc49221cb0d45ab" ns2:_="" ns3:_="">
    <xsd:import namespace="5e2edaa1-7894-4426-84ef-b964a7927495"/>
    <xsd:import namespace="f3999d6e-9658-43fd-81e7-691d0c885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edaa1-7894-4426-84ef-b964a7927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e7b6103-92d3-4cd6-92af-e588e7c430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99d6e-9658-43fd-81e7-691d0c885a7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c4042f-34de-434a-bf65-4e3dbe6da1c3}" ma:internalName="TaxCatchAll" ma:showField="CatchAllData" ma:web="f3999d6e-9658-43fd-81e7-691d0c885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2edaa1-7894-4426-84ef-b964a7927495">
      <Terms xmlns="http://schemas.microsoft.com/office/infopath/2007/PartnerControls"/>
    </lcf76f155ced4ddcb4097134ff3c332f>
    <TaxCatchAll xmlns="f3999d6e-9658-43fd-81e7-691d0c885a77" xsi:nil="true"/>
  </documentManagement>
</p:properties>
</file>

<file path=customXml/itemProps1.xml><?xml version="1.0" encoding="utf-8"?>
<ds:datastoreItem xmlns:ds="http://schemas.openxmlformats.org/officeDocument/2006/customXml" ds:itemID="{C857A6AF-1911-4701-9B0D-ED8D5D3BC5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100F7-0349-4D22-989F-6AF144549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edaa1-7894-4426-84ef-b964a7927495"/>
    <ds:schemaRef ds:uri="f3999d6e-9658-43fd-81e7-691d0c885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E5C387-ED44-45AB-A882-7D9A8EF5ADCE}">
  <ds:schemaRefs>
    <ds:schemaRef ds:uri="f3999d6e-9658-43fd-81e7-691d0c885a77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5e2edaa1-7894-4426-84ef-b964a792749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42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BERKSHIRE COMMUNITY COLLEGE</vt:lpstr>
      <vt:lpstr>Regular slide with title and bullets</vt:lpstr>
      <vt:lpstr>Regular Slide Sans Top Bar</vt:lpstr>
      <vt:lpstr>Header</vt:lpstr>
      <vt:lpstr>PowerPoint Presentation</vt:lpstr>
      <vt:lpstr>Two Column</vt:lpstr>
      <vt:lpstr>Slide with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Shua Visser</cp:lastModifiedBy>
  <cp:revision>17</cp:revision>
  <dcterms:created xsi:type="dcterms:W3CDTF">2026-04-28T15:09:06Z</dcterms:created>
  <dcterms:modified xsi:type="dcterms:W3CDTF">2026-05-14T18:13:43Z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0x010100BEF1B656F6D47A46A0B5AAB9D4AA37DC</vt:lpwstr>
  </property>
  <property fmtid="{D5CDD505-2E9C-101B-9397-08002B2CF9AE}" pid="3" name="MediaServiceImageTags">
    <vt:lpwstr/>
  </property>
</Properties>
</file>